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2A23B-4272-4952-BA99-5A363A0B6F13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AB677-A06E-4D86-99A1-32EECD3AC4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5354-DD9D-4FEC-A279-16D4458C822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1A348-3BFC-40C0-9E19-1E3CF825BB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By: Nicholas Kimmel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514600"/>
            <a:ext cx="6477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/>
              <a:t>MADNESS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4196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 home, my mind plays tricks on me, I can never tell what is real, and what isn’t. Whether something really happened or if it was just a fantasy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8194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notice I never talk about my past, there is a good reason for </a:t>
            </a:r>
            <a:r>
              <a:rPr lang="en-US" sz="2800" dirty="0" smtClean="0"/>
              <a:t>this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124200" y="4495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 don’t know what it is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2209800"/>
            <a:ext cx="66294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Have I always been this way or did it just start this morning?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95897"/>
            <a:ext cx="6386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Has my mother been dead since I was little or did she call me at school today to say she was going to be late?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295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my parents divorced or is my father right now upstairs in his study?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743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I DON’T KNOW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some people sleep is their escape. They can expect to wake up the next morning refreshed and ready for a great new 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586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envy them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My nights are filled with the same uncertainty and terror as my days. Sometimes I don’t even realize I’m asleep until I wake up the next morning.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502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don’t even know if I’m asleep right now, as I’m writing </a:t>
            </a:r>
            <a:r>
              <a:rPr lang="en-US" dirty="0" smtClean="0">
                <a:solidFill>
                  <a:schemeClr val="bg1"/>
                </a:solidFill>
              </a:rPr>
              <a:t>this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57531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try not to think about that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At school, I seem so normal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2098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Sometimes… It even fools me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hope, believe even, that when I get home, it will be a </a:t>
            </a:r>
            <a:r>
              <a:rPr lang="en-US" dirty="0" smtClean="0"/>
              <a:t>normal family. That </a:t>
            </a:r>
            <a:r>
              <a:rPr lang="en-US" dirty="0" smtClean="0"/>
              <a:t>I’ll have a loving mother and father, maybe even siblings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886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million voices were all screaming in my head, telling me it was coming, urging me to escape, I didn’t know where I was or how I got there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Bit it never happens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200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I’m losing hope it ever will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85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Every day I re-enter into that sleepless nightmare of my existence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2362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don’t know who I am…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891" y="32582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 if it’s even possible for me to become </a:t>
            </a:r>
            <a:r>
              <a:rPr lang="en-US" dirty="0" smtClean="0">
                <a:solidFill>
                  <a:schemeClr val="bg1"/>
                </a:solidFill>
              </a:rPr>
              <a:t>anything good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419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I have something to look forward to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77134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I’m beginning to think that it will never happen, nothing will come of 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2840504"/>
            <a:ext cx="6677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Impact" panose="020B0806030902050204" pitchFamily="34" charset="0"/>
              </a:rPr>
              <a:t>WHO IS MAD?</a:t>
            </a:r>
            <a:endParaRPr lang="en-US" sz="7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all, what future can there be for someone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looked around in a total panic; searching, hoping for a weapon for anything I could use to defend myself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93467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 picked up a textbook, the only thing I could find, and turned, ready to fight for my survival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706582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woke up in my bed screaming my challenge to whatever was chasing me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066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blinked several times and looked around realized I had just woken up from a nightmare, again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191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Now, looking at me you would think I have it all, that my life is without worries; straight A’s, starting varsity football, seemingly at the center of everything, there is nothing else I could really want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But hidden behind all that success, is a hidden longing. I’ve never shared it with anyone. I wish, hope, dream of having what so many other people take for granted.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3962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SANITY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86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struggle with my grasp on reality, never knowing if something is really there or just a phantom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914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school I’m fine, for whatever reason my mind seems content to let me live my life, I can hide behind that, no one </a:t>
            </a:r>
            <a:r>
              <a:rPr lang="en-US" dirty="0" smtClean="0"/>
              <a:t>knows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91345" y="273799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at home…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533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Things are different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559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nkimmel</dc:creator>
  <cp:lastModifiedBy>Isaac Kimmel</cp:lastModifiedBy>
  <cp:revision>20</cp:revision>
  <dcterms:created xsi:type="dcterms:W3CDTF">2014-04-14T19:39:17Z</dcterms:created>
  <dcterms:modified xsi:type="dcterms:W3CDTF">2014-04-20T19:32:08Z</dcterms:modified>
</cp:coreProperties>
</file>